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Syne" panose="020B0604020202020204" charset="0"/>
      <p:regular r:id="rId15"/>
    </p:embeddedFont>
    <p:embeddedFont>
      <p:font typeface="Syne Extra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3C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6056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ataWithDeepa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6166843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62468" y="703896"/>
            <a:ext cx="7556420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6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Mobile</a:t>
            </a: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</a:t>
            </a:r>
            <a:r>
              <a:rPr lang="en-US" sz="66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Price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962468" y="1439634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7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Prediction </a:t>
            </a:r>
            <a:endParaRPr lang="en-US" sz="7200" dirty="0"/>
          </a:p>
        </p:txBody>
      </p:sp>
      <p:sp>
        <p:nvSpPr>
          <p:cNvPr id="5" name="Text 2"/>
          <p:cNvSpPr/>
          <p:nvPr/>
        </p:nvSpPr>
        <p:spPr>
          <a:xfrm>
            <a:off x="6280190" y="356056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6724028" y="2756821"/>
            <a:ext cx="998924" cy="99892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61641" y="294704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           NeXT hikes IT Solution</a:t>
            </a:r>
            <a:endParaRPr lang="en-US" sz="3550" dirty="0"/>
          </a:p>
        </p:txBody>
      </p:sp>
      <p:sp>
        <p:nvSpPr>
          <p:cNvPr id="8" name="Shape 4"/>
          <p:cNvSpPr/>
          <p:nvPr/>
        </p:nvSpPr>
        <p:spPr>
          <a:xfrm>
            <a:off x="6280190" y="603825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7810" y="6045875"/>
            <a:ext cx="347663" cy="34766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756440" y="6021348"/>
            <a:ext cx="269914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by Deepa Pathak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86400" y="654951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DataWithDeepa</a:t>
            </a:r>
            <a:r>
              <a:rPr lang="en-US" sz="1750" u="sng" dirty="0">
                <a:solidFill>
                  <a:srgbClr val="A9F00F"/>
                </a:solidFill>
                <a:latin typeface="Syne" pitchFamily="34" charset="0"/>
                <a:ea typeface="Syne" pitchFamily="34" charset="-122"/>
                <a:cs typeface="Syne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https://github.com/DataWithDeepa</a:t>
            </a:r>
            <a:endParaRPr lang="en-US" sz="175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96922AE-F5B1-734D-DEBF-CC332ED26C7E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738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 Evaluation &amp; Comparison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15101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Prediction vs Actual for Random Forest</a:t>
            </a:r>
            <a:endParaRPr lang="en-US" sz="3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317" y="4335185"/>
            <a:ext cx="4987766" cy="2721888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B8D350-3B9C-6928-6B77-4ADD49E540CF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114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15202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79383" y="612338"/>
            <a:ext cx="13071634" cy="1391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 Comparison (R2 Scores)</a:t>
            </a:r>
            <a:endParaRPr lang="en-US" sz="4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7984" y="2481620"/>
            <a:ext cx="4974431" cy="317349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79383" y="6049089"/>
            <a:ext cx="1307163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R2 score measures the proportion of variance explained by the model, indicating its predictive power.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79383" y="6655832"/>
            <a:ext cx="1307163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higher R2 value represents better model accuracy and fit to the data.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79383" y="7262574"/>
            <a:ext cx="1307163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Comparing models using R2 score helps identify the best performing prediction approach for pricing estimation.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18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Thank you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005" y="2694265"/>
            <a:ext cx="2994184" cy="29941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97193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i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Prediction Model Summary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8108" y="2694265"/>
            <a:ext cx="2994184" cy="29941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235893" y="597193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i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Accurate Pricing Estimates Achieved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0211" y="2694265"/>
            <a:ext cx="2994184" cy="29941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677995" y="597193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i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Best Model Implemented with Great Results</a:t>
            </a:r>
            <a:endParaRPr lang="en-US" sz="17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841957C-3436-7A03-9E8E-2A391911798D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>
        <p:circle/>
      </p:transition>
    </mc:Choice>
    <mc:Fallback>
      <p:transition advClick="0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88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Project Objective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611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Analyze and predict mobile phone prices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611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Techniques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101465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Exploratory Data Analysis (EDA)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8851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22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337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Label Encoding, Machine Learning models</a:t>
            </a:r>
            <a:endParaRPr lang="en-US" sz="175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E4348B7-3FA1-F6CF-6C2C-59A67ADD20E6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370"/>
            <a:ext cx="7415451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Tools &amp; Libraries Used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546146"/>
            <a:ext cx="2325886" cy="1437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19623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Python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93790" y="3564017"/>
            <a:ext cx="3101221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versatile, high-level programming language used for data analysis and modeling.</a:t>
            </a:r>
            <a:endParaRPr lang="en-US" sz="13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7656" y="1546146"/>
            <a:ext cx="2325886" cy="1437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07656" y="319623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Pandas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4107656" y="3564017"/>
            <a:ext cx="310122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Powerful data manipulation and analysis library for structured data.</a:t>
            </a:r>
            <a:endParaRPr lang="en-US" sz="13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1523" y="1546146"/>
            <a:ext cx="2325886" cy="1437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21523" y="319623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NumPy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7421523" y="3564017"/>
            <a:ext cx="3101221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Core library for numerical computing with support for large multi-dimensional arrays.</a:t>
            </a:r>
            <a:endParaRPr lang="en-US" sz="13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35389" y="1546146"/>
            <a:ext cx="2325886" cy="1437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35389" y="319623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Matplotlib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10735389" y="3564017"/>
            <a:ext cx="3101221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Comprehensive plotting library for creating static, animated, and interactive visualizations.</a:t>
            </a:r>
            <a:endParaRPr lang="en-US" sz="13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4720709"/>
            <a:ext cx="2325886" cy="143744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93790" y="637079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Seaborn</a:t>
            </a:r>
            <a:endParaRPr lang="en-US" sz="1650" dirty="0"/>
          </a:p>
        </p:txBody>
      </p:sp>
      <p:sp>
        <p:nvSpPr>
          <p:cNvPr id="17" name="Text 10"/>
          <p:cNvSpPr/>
          <p:nvPr/>
        </p:nvSpPr>
        <p:spPr>
          <a:xfrm>
            <a:off x="793790" y="6738580"/>
            <a:ext cx="3101221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Statistical data visualization library built on Matplotlib to simplify complex graphics.</a:t>
            </a:r>
            <a:endParaRPr lang="en-US" sz="13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07656" y="4720709"/>
            <a:ext cx="2325886" cy="1437442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4107656" y="637079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Scikit-learn</a:t>
            </a:r>
            <a:endParaRPr lang="en-US" sz="1650" dirty="0"/>
          </a:p>
        </p:txBody>
      </p:sp>
      <p:sp>
        <p:nvSpPr>
          <p:cNvPr id="20" name="Text 12"/>
          <p:cNvSpPr/>
          <p:nvPr/>
        </p:nvSpPr>
        <p:spPr>
          <a:xfrm>
            <a:off x="4107656" y="6738580"/>
            <a:ext cx="310122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Robust machine learning library for data mining and data analysis tasks.</a:t>
            </a:r>
            <a:endParaRPr lang="en-US" sz="13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8D9D066-B073-D9E8-D07E-B060C5EFC643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711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Overview &amp;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91652"/>
            <a:ext cx="34044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Dataset Shape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727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Rows: 2000+ | Columns: 20+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62512"/>
            <a:ext cx="32245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44365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Handling missing values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858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Brand extraction from model names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691652"/>
            <a:ext cx="29913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Sample Data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599521" y="4301133"/>
            <a:ext cx="6244709" cy="1966198"/>
          </a:xfrm>
          <a:prstGeom prst="roundRect">
            <a:avLst>
              <a:gd name="adj" fmla="val 48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607141" y="4308753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834074" y="4452461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Brand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395222" y="4452461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Model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952559" y="4452461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Price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2509897" y="4452461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RAM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607141" y="4959072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834074" y="5102781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Samsung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395222" y="5102781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A12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952559" y="5102781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150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2509897" y="5102781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4GB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607141" y="5609392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7834074" y="5753100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Apple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9395222" y="5753100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iPhone 12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952559" y="5753100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700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2509897" y="5753100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6GB</a:t>
            </a:r>
            <a:endParaRPr lang="en-US" sz="175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18AA159-36BE-2F3C-918B-E98FA839E3D4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60902"/>
            <a:ext cx="118226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Feature Engineering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98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5452348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5487710"/>
            <a:ext cx="34897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Label Encoding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59781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Convert categorical variables into numeric codes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57003" y="54098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2074" y="5452348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194119" y="5487710"/>
            <a:ext cx="45328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IQR Outlier Removal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194119" y="5978128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Remove extreme price values to improve model accuracy</a:t>
            </a:r>
            <a:endParaRPr lang="en-US" sz="175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1B9139-F36A-4BBE-7F41-63CF9202843B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5837"/>
            <a:ext cx="13042821" cy="963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Correlation and Bivariate/Multivariate Analysis (Visualizations)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583" y="3410545"/>
            <a:ext cx="4635698" cy="269914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3467" y="3410545"/>
            <a:ext cx="7753231" cy="269914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C8EED9E-6238-99EE-1A5D-4AEDE8EA91B4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628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 Evaluation &amp; Comparison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4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178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Random Forest outperforms Linear Regression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270" y="3942517"/>
            <a:ext cx="5737741" cy="334565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3DD8188-E37A-27AF-D81D-3586B48BFEB5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7870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Exploratory Data Analysis Highlights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63240"/>
            <a:ext cx="284559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Brand Model Count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388" y="4568190"/>
            <a:ext cx="2794278" cy="15876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200406" y="306324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Price Distribution</a:t>
            </a:r>
            <a:endParaRPr lang="en-US" sz="2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8026" y="4213860"/>
            <a:ext cx="2830354" cy="18145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07022" y="306324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Price vs RAM</a:t>
            </a:r>
            <a:endParaRPr lang="en-US" sz="2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4642" y="4213860"/>
            <a:ext cx="2830354" cy="272188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1013638" y="306324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Correlation Heatmap</a:t>
            </a:r>
            <a:endParaRPr lang="en-US" sz="2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1258" y="4213860"/>
            <a:ext cx="2830354" cy="2721888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1B77B7A-94D9-8A8A-C6E4-C32578529E57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945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 Building Process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52299"/>
            <a:ext cx="170021" cy="1295519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31522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642717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Linear Regression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790373" y="4084915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Random Forest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620351" y="4674632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130534" y="46746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Split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130534" y="5165050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80% Training | 20% Testing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960632" y="575476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470815" y="5754767"/>
            <a:ext cx="46112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Training &amp; Validation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470815" y="6245185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Model fitting and performance tuning</a:t>
            </a:r>
            <a:endParaRPr lang="en-US" sz="175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876ABF7-9CA8-42CE-4DC9-1CC78525C94B}"/>
              </a:ext>
            </a:extLst>
          </p:cNvPr>
          <p:cNvSpPr/>
          <p:nvPr/>
        </p:nvSpPr>
        <p:spPr>
          <a:xfrm>
            <a:off x="12835054" y="7761249"/>
            <a:ext cx="1683834" cy="362903"/>
          </a:xfrm>
          <a:prstGeom prst="roundRect">
            <a:avLst/>
          </a:prstGeom>
          <a:solidFill>
            <a:srgbClr val="273C1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334</Words>
  <Application>Microsoft Office PowerPoint</Application>
  <PresentationFormat>Custom</PresentationFormat>
  <Paragraphs>88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Syne Bold</vt:lpstr>
      <vt:lpstr>Times New Roman</vt:lpstr>
      <vt:lpstr>Arial</vt:lpstr>
      <vt:lpstr>Syne Extra Bold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deepika.pathak16@outlook.com</cp:lastModifiedBy>
  <cp:revision>2</cp:revision>
  <dcterms:created xsi:type="dcterms:W3CDTF">2025-05-20T17:50:50Z</dcterms:created>
  <dcterms:modified xsi:type="dcterms:W3CDTF">2025-05-20T18:08:38Z</dcterms:modified>
</cp:coreProperties>
</file>